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29083-6B1D-B506-3E82-F73507CA04D2}" v="33" dt="2026-01-19T04:51:06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A72F9-D3B6-4579-B326-EF5CA453CA7A}" type="datetimeFigureOut">
              <a:t>1/18/2026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17EF5-FCEC-47E5-AC86-404CB67809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34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6351"/>
            <a:ext cx="6441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 Design Pattern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5855"/>
            <a:ext cx="5567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Bridging Incompatible Interfaces in Java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80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Presented by Joshua Dmello, Krish Surti, Manav Parmar</a:t>
            </a:r>
            <a:endParaRPr lang="en-US" sz="1750" dirty="0"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7124819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Integration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890713"/>
            <a:ext cx="3386733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218" y="2539841"/>
            <a:ext cx="6249591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applications frequently integrate third-party libraries and legacy systems. But what happens when interfaces don't match?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3826312"/>
            <a:ext cx="624959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code expects one method signature, while existing classes provide completely different interfaces.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8212" y="1890713"/>
            <a:ext cx="340173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Scenario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598212" y="2568059"/>
            <a:ext cx="6249591" cy="1818799"/>
          </a:xfrm>
          <a:prstGeom prst="roundRect">
            <a:avLst>
              <a:gd name="adj" fmla="val 521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54434" y="282428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Expects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854434" y="3430905"/>
            <a:ext cx="5737146" cy="699730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843242" y="3430905"/>
            <a:ext cx="5759529" cy="699730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8068985" y="3600212"/>
            <a:ext cx="530804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pay(int amount)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8212" y="4612600"/>
            <a:ext cx="6249591" cy="1818799"/>
          </a:xfrm>
          <a:prstGeom prst="roundRect">
            <a:avLst>
              <a:gd name="adj" fmla="val 521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54434" y="48688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Library Provides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854434" y="5475446"/>
            <a:ext cx="5737146" cy="699730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5" name="Shape 13"/>
          <p:cNvSpPr/>
          <p:nvPr/>
        </p:nvSpPr>
        <p:spPr>
          <a:xfrm>
            <a:off x="7843242" y="5475446"/>
            <a:ext cx="5759529" cy="699730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Text 14"/>
          <p:cNvSpPr/>
          <p:nvPr/>
        </p:nvSpPr>
        <p:spPr>
          <a:xfrm>
            <a:off x="8068985" y="5644753"/>
            <a:ext cx="530804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makePayment(double money)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8212" y="6685359"/>
            <a:ext cx="624959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modification, these interfaces cannot communicate directly.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5780246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Adapter Solution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4455438"/>
            <a:ext cx="4353878" cy="896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459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Code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8459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expected interface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61" y="4455438"/>
            <a:ext cx="4353878" cy="896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2337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 Layer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2337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Translates requests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139" y="4455438"/>
            <a:ext cx="4353878" cy="896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214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Class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6214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Executes using its own interface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84384" y="6895148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Adapter Pattern acts as a translator, converting one interface into another without modifying either the client or the existing class.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5707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Pattern 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59318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the Target interface to make requests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71700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59318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Interface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80380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the domain-specific interface that Client expects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Target and translates calls to Adaptee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6229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class with incompatible interface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9" y="507683"/>
            <a:ext cx="5277088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Works: The Flow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2699" y="1356955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2699" y="1646039"/>
            <a:ext cx="785860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42699" y="1783556"/>
            <a:ext cx="2521029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Client initiates request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2699" y="2180630"/>
            <a:ext cx="785860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method on Target interface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2699" y="2795588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42699" y="3084671"/>
            <a:ext cx="785860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42699" y="3222188"/>
            <a:ext cx="2360771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 receives call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2699" y="3619262"/>
            <a:ext cx="785860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Target interface methods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2699" y="4234220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2699" y="4523303"/>
            <a:ext cx="785860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42699" y="4660821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Request translation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2699" y="5057894"/>
            <a:ext cx="785860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parameters and method signatures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2699" y="5672852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42699" y="5961936"/>
            <a:ext cx="785860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42699" y="6099453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Adaptee executes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2699" y="6496526"/>
            <a:ext cx="7858601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actual work using its native interface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42699" y="7134463"/>
            <a:ext cx="7858601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 remains completely unaware of the Adaptee's existence, interacting only with the familiar Target interface.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8142" y="671989"/>
            <a:ext cx="4827984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 Implementation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328142" y="1736765"/>
            <a:ext cx="2839641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Interface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1328142" y="2304574"/>
            <a:ext cx="5756196" cy="1192530"/>
          </a:xfrm>
          <a:prstGeom prst="roundRect">
            <a:avLst>
              <a:gd name="adj" fmla="val 6668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1318736" y="2304574"/>
            <a:ext cx="5775008" cy="119253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508046" y="2446496"/>
            <a:ext cx="5396389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PaymentProcessor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pay(int amount);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28142" y="3709988"/>
            <a:ext cx="2839641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Adaptee Class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328142" y="4277797"/>
            <a:ext cx="5756196" cy="2101215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318736" y="4277797"/>
            <a:ext cx="5775008" cy="2101215"/>
          </a:xfrm>
          <a:prstGeom prst="roundRect">
            <a:avLst>
              <a:gd name="adj" fmla="val 1351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508046" y="4419719"/>
            <a:ext cx="5396389" cy="1817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Razorpay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void makePayment(double money)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System.out.println("Processing ₹"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+ money);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53682" y="1736765"/>
            <a:ext cx="3351490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Adapter Implementation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53682" y="2304574"/>
            <a:ext cx="5756196" cy="4524375"/>
          </a:xfrm>
          <a:prstGeom prst="roundRect">
            <a:avLst>
              <a:gd name="adj" fmla="val 1757"/>
            </a:avLst>
          </a:prstGeom>
          <a:solidFill>
            <a:srgbClr val="F2F2F2"/>
          </a:solidFill>
          <a:ln/>
        </p:spPr>
      </p:sp>
      <p:sp>
        <p:nvSpPr>
          <p:cNvPr id="13" name="Shape 11"/>
          <p:cNvSpPr/>
          <p:nvPr/>
        </p:nvSpPr>
        <p:spPr>
          <a:xfrm>
            <a:off x="7544276" y="2304574"/>
            <a:ext cx="5775008" cy="4524375"/>
          </a:xfrm>
          <a:prstGeom prst="roundRect">
            <a:avLst>
              <a:gd name="adj" fmla="val 628"/>
            </a:avLst>
          </a:prstGeom>
          <a:solidFill>
            <a:srgbClr val="F2F2F2"/>
          </a:solidFill>
          <a:ln/>
        </p:spPr>
      </p:sp>
      <p:sp>
        <p:nvSpPr>
          <p:cNvPr id="14" name="Text 12"/>
          <p:cNvSpPr/>
          <p:nvPr/>
        </p:nvSpPr>
        <p:spPr>
          <a:xfrm>
            <a:off x="7733586" y="2446496"/>
            <a:ext cx="5396389" cy="424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RazorpayAdapter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implements PaymentProcessor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private Razorpay razorpay;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RazorpayAdapter()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razorpay = new Razorpay();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public void pay(int amount)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razorpay.makePayment(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(double) amount);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328142" y="7254716"/>
            <a:ext cx="1197411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adapter converts the integer amount to double and delegates to Razorpay's native method, creating seamless compatibility.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405" y="972264"/>
            <a:ext cx="5244703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 &amp; Takeaways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3405" y="1730097"/>
            <a:ext cx="7997190" cy="989648"/>
          </a:xfrm>
          <a:prstGeom prst="roundRect">
            <a:avLst>
              <a:gd name="adj" fmla="val 110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50545" y="1730097"/>
            <a:ext cx="91440" cy="989648"/>
          </a:xfrm>
          <a:prstGeom prst="roundRect">
            <a:avLst>
              <a:gd name="adj" fmla="val 75265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828675" y="1916787"/>
            <a:ext cx="241065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Zero Client Modification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28675" y="2270998"/>
            <a:ext cx="755523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code remains unchanged, protecting existing functionality and reducing risk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73405" y="2883575"/>
            <a:ext cx="7997190" cy="989648"/>
          </a:xfrm>
          <a:prstGeom prst="roundRect">
            <a:avLst>
              <a:gd name="adj" fmla="val 110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545" y="2883575"/>
            <a:ext cx="91440" cy="989648"/>
          </a:xfrm>
          <a:prstGeom prst="roundRect">
            <a:avLst>
              <a:gd name="adj" fmla="val 75265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828675" y="3070265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Legacy Code Reuse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28675" y="3424476"/>
            <a:ext cx="755523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third-party libraries and legacy systems without rewriting them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3405" y="4037052"/>
            <a:ext cx="7997190" cy="989648"/>
          </a:xfrm>
          <a:prstGeom prst="roundRect">
            <a:avLst>
              <a:gd name="adj" fmla="val 110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50545" y="4037052"/>
            <a:ext cx="91440" cy="989648"/>
          </a:xfrm>
          <a:prstGeom prst="roundRect">
            <a:avLst>
              <a:gd name="adj" fmla="val 75265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828675" y="4223742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Easy Extension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8675" y="4577953"/>
            <a:ext cx="755523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new adapters for different payment gateways: PayPalAdapter, StripeAdapter, etc.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73405" y="5190530"/>
            <a:ext cx="7997190" cy="989648"/>
          </a:xfrm>
          <a:prstGeom prst="roundRect">
            <a:avLst>
              <a:gd name="adj" fmla="val 110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50545" y="5190530"/>
            <a:ext cx="91440" cy="989648"/>
          </a:xfrm>
          <a:prstGeom prst="roundRect">
            <a:avLst>
              <a:gd name="adj" fmla="val 75265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828675" y="5377220"/>
            <a:ext cx="2091928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Single Responsibility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8675" y="5731431"/>
            <a:ext cx="755523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Separation of interface conversion logic from business logic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19150" y="6548795"/>
            <a:ext cx="7751445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Adapter Pattern enables incompatible interfaces to collaborate by converting one interface into another that clients expect.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573405" y="6364486"/>
            <a:ext cx="22860" cy="892731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7</cp:revision>
  <dcterms:created xsi:type="dcterms:W3CDTF">2026-01-17T05:59:30Z</dcterms:created>
  <dcterms:modified xsi:type="dcterms:W3CDTF">2026-01-19T05:23:10Z</dcterms:modified>
</cp:coreProperties>
</file>